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0" r:id="rId5"/>
    <p:sldId id="258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8FA775"/>
    <a:srgbClr val="ECF10F"/>
    <a:srgbClr val="FFFF99"/>
    <a:srgbClr val="CC0000"/>
    <a:srgbClr val="FF6600"/>
    <a:srgbClr val="990099"/>
    <a:srgbClr val="FF33CC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116FC8-F112-4F1F-ADC9-74CC67B62E86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11B3BF3-6FBC-4074-9093-8D2B857A4691}">
      <dgm:prSet/>
      <dgm:spPr/>
      <dgm:t>
        <a:bodyPr/>
        <a:lstStyle/>
        <a:p>
          <a:r>
            <a:rPr lang="de-DE"/>
            <a:t>Bedenkt mit anderen die großen Fragen des eigenen Lebens und die großen Fragen nach Gott</a:t>
          </a:r>
          <a:endParaRPr lang="en-US"/>
        </a:p>
      </dgm:t>
    </dgm:pt>
    <dgm:pt modelId="{5F3BCE7D-58F7-45A4-93C0-93B2D4BC48B6}" type="parTrans" cxnId="{9A74BF72-5F8E-45A4-BFF5-72F2C3EE34D1}">
      <dgm:prSet/>
      <dgm:spPr/>
      <dgm:t>
        <a:bodyPr/>
        <a:lstStyle/>
        <a:p>
          <a:endParaRPr lang="en-US"/>
        </a:p>
      </dgm:t>
    </dgm:pt>
    <dgm:pt modelId="{AA752627-DE90-4F95-9096-E90573DFF7D7}" type="sibTrans" cxnId="{9A74BF72-5F8E-45A4-BFF5-72F2C3EE34D1}">
      <dgm:prSet/>
      <dgm:spPr/>
      <dgm:t>
        <a:bodyPr/>
        <a:lstStyle/>
        <a:p>
          <a:endParaRPr lang="en-US"/>
        </a:p>
      </dgm:t>
    </dgm:pt>
    <dgm:pt modelId="{68B1872F-F8E2-44CF-866F-3EBD4C57A99B}">
      <dgm:prSet/>
      <dgm:spPr/>
      <dgm:t>
        <a:bodyPr/>
        <a:lstStyle/>
        <a:p>
          <a:r>
            <a:rPr lang="de-DE"/>
            <a:t>Lernt Grundlagen des christlichen Glaubens kennen</a:t>
          </a:r>
          <a:endParaRPr lang="en-US"/>
        </a:p>
      </dgm:t>
    </dgm:pt>
    <dgm:pt modelId="{EE94F555-B056-4F46-85C9-743A5C784E33}" type="parTrans" cxnId="{153FFD99-851B-4F4C-8D27-DF3C8673251F}">
      <dgm:prSet/>
      <dgm:spPr/>
      <dgm:t>
        <a:bodyPr/>
        <a:lstStyle/>
        <a:p>
          <a:endParaRPr lang="en-US"/>
        </a:p>
      </dgm:t>
    </dgm:pt>
    <dgm:pt modelId="{3DC53DD8-3530-4159-A6C0-C6A566EAB1DA}" type="sibTrans" cxnId="{153FFD99-851B-4F4C-8D27-DF3C8673251F}">
      <dgm:prSet/>
      <dgm:spPr/>
      <dgm:t>
        <a:bodyPr/>
        <a:lstStyle/>
        <a:p>
          <a:endParaRPr lang="en-US"/>
        </a:p>
      </dgm:t>
    </dgm:pt>
    <dgm:pt modelId="{0CF6C60D-4F67-4EC6-98E8-034E2E75C37E}">
      <dgm:prSet/>
      <dgm:spPr/>
      <dgm:t>
        <a:bodyPr/>
        <a:lstStyle/>
        <a:p>
          <a:r>
            <a:rPr lang="de-DE"/>
            <a:t>Tauscht sich mit anderen aus, wie dieser das eigene Leben tragen und  bereichern kann</a:t>
          </a:r>
          <a:endParaRPr lang="en-US"/>
        </a:p>
      </dgm:t>
    </dgm:pt>
    <dgm:pt modelId="{047AA27C-DC07-4CA0-AC47-C8C4F36ADDC5}" type="parTrans" cxnId="{4F5BFD57-5055-4CDD-9B2B-98531DAB817E}">
      <dgm:prSet/>
      <dgm:spPr/>
      <dgm:t>
        <a:bodyPr/>
        <a:lstStyle/>
        <a:p>
          <a:endParaRPr lang="en-US"/>
        </a:p>
      </dgm:t>
    </dgm:pt>
    <dgm:pt modelId="{655B37A3-1D15-46A7-B619-E95E3CCC6BFB}" type="sibTrans" cxnId="{4F5BFD57-5055-4CDD-9B2B-98531DAB817E}">
      <dgm:prSet/>
      <dgm:spPr/>
      <dgm:t>
        <a:bodyPr/>
        <a:lstStyle/>
        <a:p>
          <a:endParaRPr lang="en-US"/>
        </a:p>
      </dgm:t>
    </dgm:pt>
    <dgm:pt modelId="{325BA5E3-EDAD-4F4B-B450-9AC4109A35C2}">
      <dgm:prSet/>
      <dgm:spPr/>
      <dgm:t>
        <a:bodyPr/>
        <a:lstStyle/>
        <a:p>
          <a:r>
            <a:rPr lang="de-DE"/>
            <a:t>Entdeckt in biblischen Geschichten Menschen, die Gott vertrauen und hört davon, wie Menschen diesen Gott erfahren</a:t>
          </a:r>
          <a:endParaRPr lang="en-US"/>
        </a:p>
      </dgm:t>
    </dgm:pt>
    <dgm:pt modelId="{AE58625B-7EB2-4FF3-9389-F83F030A7E7C}" type="parTrans" cxnId="{5594EE79-872D-462C-8EAC-3BA2AA50AF3C}">
      <dgm:prSet/>
      <dgm:spPr/>
      <dgm:t>
        <a:bodyPr/>
        <a:lstStyle/>
        <a:p>
          <a:endParaRPr lang="en-US"/>
        </a:p>
      </dgm:t>
    </dgm:pt>
    <dgm:pt modelId="{F4960476-2B9F-49D9-9292-8E10FCCE675A}" type="sibTrans" cxnId="{5594EE79-872D-462C-8EAC-3BA2AA50AF3C}">
      <dgm:prSet/>
      <dgm:spPr/>
      <dgm:t>
        <a:bodyPr/>
        <a:lstStyle/>
        <a:p>
          <a:endParaRPr lang="en-US"/>
        </a:p>
      </dgm:t>
    </dgm:pt>
    <dgm:pt modelId="{7CD49983-1B3B-4B3D-BFEC-490A5A870BDA}">
      <dgm:prSet/>
      <dgm:spPr/>
      <dgm:t>
        <a:bodyPr/>
        <a:lstStyle/>
        <a:p>
          <a:r>
            <a:rPr lang="de-DE"/>
            <a:t>Lernt die christlichen Feste kennen und findet Zugang zum Rhythmus des Kirchenjahres</a:t>
          </a:r>
          <a:endParaRPr lang="en-US"/>
        </a:p>
      </dgm:t>
    </dgm:pt>
    <dgm:pt modelId="{1A9D0F2C-AAA1-41AE-99B8-2BA2D21240C4}" type="parTrans" cxnId="{2F6BB4E7-E181-457F-A64E-5532F6AEE5DE}">
      <dgm:prSet/>
      <dgm:spPr/>
      <dgm:t>
        <a:bodyPr/>
        <a:lstStyle/>
        <a:p>
          <a:endParaRPr lang="en-US"/>
        </a:p>
      </dgm:t>
    </dgm:pt>
    <dgm:pt modelId="{633F74BE-21B3-4C0F-9AE3-612E44DD5419}" type="sibTrans" cxnId="{2F6BB4E7-E181-457F-A64E-5532F6AEE5DE}">
      <dgm:prSet/>
      <dgm:spPr/>
      <dgm:t>
        <a:bodyPr/>
        <a:lstStyle/>
        <a:p>
          <a:endParaRPr lang="en-US"/>
        </a:p>
      </dgm:t>
    </dgm:pt>
    <dgm:pt modelId="{6EF9510D-3473-4FB7-A921-B1B4DDE96489}">
      <dgm:prSet/>
      <dgm:spPr/>
      <dgm:t>
        <a:bodyPr/>
        <a:lstStyle/>
        <a:p>
          <a:r>
            <a:rPr lang="de-DE"/>
            <a:t>Begegnet anderen Konfessionen und Religionen und festigt seine Fähigkeit zum friedlichen Dialog und zur Toleranz</a:t>
          </a:r>
          <a:endParaRPr lang="en-US"/>
        </a:p>
      </dgm:t>
    </dgm:pt>
    <dgm:pt modelId="{B97E0723-18A7-48F2-915D-7B38107618F3}" type="parTrans" cxnId="{98FA1024-8CEB-440A-AD08-8C32DE20F094}">
      <dgm:prSet/>
      <dgm:spPr/>
      <dgm:t>
        <a:bodyPr/>
        <a:lstStyle/>
        <a:p>
          <a:endParaRPr lang="en-US"/>
        </a:p>
      </dgm:t>
    </dgm:pt>
    <dgm:pt modelId="{3294BF3A-538F-4F54-AA09-50AAA7DFC4DF}" type="sibTrans" cxnId="{98FA1024-8CEB-440A-AD08-8C32DE20F094}">
      <dgm:prSet/>
      <dgm:spPr/>
      <dgm:t>
        <a:bodyPr/>
        <a:lstStyle/>
        <a:p>
          <a:endParaRPr lang="en-US"/>
        </a:p>
      </dgm:t>
    </dgm:pt>
    <dgm:pt modelId="{A3569F95-1334-46AB-9DEC-A33406B087B2}" type="pres">
      <dgm:prSet presAssocID="{F8116FC8-F112-4F1F-ADC9-74CC67B62E86}" presName="diagram" presStyleCnt="0">
        <dgm:presLayoutVars>
          <dgm:dir/>
          <dgm:resizeHandles val="exact"/>
        </dgm:presLayoutVars>
      </dgm:prSet>
      <dgm:spPr/>
    </dgm:pt>
    <dgm:pt modelId="{E4119F36-4FB7-474A-8ABD-25DE0320A09C}" type="pres">
      <dgm:prSet presAssocID="{111B3BF3-6FBC-4074-9093-8D2B857A4691}" presName="node" presStyleLbl="node1" presStyleIdx="0" presStyleCnt="6">
        <dgm:presLayoutVars>
          <dgm:bulletEnabled val="1"/>
        </dgm:presLayoutVars>
      </dgm:prSet>
      <dgm:spPr/>
    </dgm:pt>
    <dgm:pt modelId="{3D111EF6-2D16-4279-BD0F-A7162DEA21D5}" type="pres">
      <dgm:prSet presAssocID="{AA752627-DE90-4F95-9096-E90573DFF7D7}" presName="sibTrans" presStyleCnt="0"/>
      <dgm:spPr/>
    </dgm:pt>
    <dgm:pt modelId="{E691DD23-2E4A-45D2-AC23-730965E373DC}" type="pres">
      <dgm:prSet presAssocID="{68B1872F-F8E2-44CF-866F-3EBD4C57A99B}" presName="node" presStyleLbl="node1" presStyleIdx="1" presStyleCnt="6">
        <dgm:presLayoutVars>
          <dgm:bulletEnabled val="1"/>
        </dgm:presLayoutVars>
      </dgm:prSet>
      <dgm:spPr/>
    </dgm:pt>
    <dgm:pt modelId="{5DB78093-CB04-4AC4-A3BA-A16A33B67C3D}" type="pres">
      <dgm:prSet presAssocID="{3DC53DD8-3530-4159-A6C0-C6A566EAB1DA}" presName="sibTrans" presStyleCnt="0"/>
      <dgm:spPr/>
    </dgm:pt>
    <dgm:pt modelId="{96C6E331-85CC-47C5-BA47-0512F99C2498}" type="pres">
      <dgm:prSet presAssocID="{0CF6C60D-4F67-4EC6-98E8-034E2E75C37E}" presName="node" presStyleLbl="node1" presStyleIdx="2" presStyleCnt="6">
        <dgm:presLayoutVars>
          <dgm:bulletEnabled val="1"/>
        </dgm:presLayoutVars>
      </dgm:prSet>
      <dgm:spPr/>
    </dgm:pt>
    <dgm:pt modelId="{DE8A7698-1080-47B7-95BE-C438F575A170}" type="pres">
      <dgm:prSet presAssocID="{655B37A3-1D15-46A7-B619-E95E3CCC6BFB}" presName="sibTrans" presStyleCnt="0"/>
      <dgm:spPr/>
    </dgm:pt>
    <dgm:pt modelId="{5C20076C-67D1-4BE1-B9E5-A98567A7721D}" type="pres">
      <dgm:prSet presAssocID="{325BA5E3-EDAD-4F4B-B450-9AC4109A35C2}" presName="node" presStyleLbl="node1" presStyleIdx="3" presStyleCnt="6">
        <dgm:presLayoutVars>
          <dgm:bulletEnabled val="1"/>
        </dgm:presLayoutVars>
      </dgm:prSet>
      <dgm:spPr/>
    </dgm:pt>
    <dgm:pt modelId="{757E9B61-BD28-41AE-93E0-4CD6EBDAF70E}" type="pres">
      <dgm:prSet presAssocID="{F4960476-2B9F-49D9-9292-8E10FCCE675A}" presName="sibTrans" presStyleCnt="0"/>
      <dgm:spPr/>
    </dgm:pt>
    <dgm:pt modelId="{4215FA23-16C6-4ABF-9DF3-804B23D5CD31}" type="pres">
      <dgm:prSet presAssocID="{7CD49983-1B3B-4B3D-BFEC-490A5A870BDA}" presName="node" presStyleLbl="node1" presStyleIdx="4" presStyleCnt="6">
        <dgm:presLayoutVars>
          <dgm:bulletEnabled val="1"/>
        </dgm:presLayoutVars>
      </dgm:prSet>
      <dgm:spPr/>
    </dgm:pt>
    <dgm:pt modelId="{D4E79C46-1BDE-49D2-9DF3-E5873934E27C}" type="pres">
      <dgm:prSet presAssocID="{633F74BE-21B3-4C0F-9AE3-612E44DD5419}" presName="sibTrans" presStyleCnt="0"/>
      <dgm:spPr/>
    </dgm:pt>
    <dgm:pt modelId="{95D0A935-2658-4F15-9022-B1B616879552}" type="pres">
      <dgm:prSet presAssocID="{6EF9510D-3473-4FB7-A921-B1B4DDE96489}" presName="node" presStyleLbl="node1" presStyleIdx="5" presStyleCnt="6">
        <dgm:presLayoutVars>
          <dgm:bulletEnabled val="1"/>
        </dgm:presLayoutVars>
      </dgm:prSet>
      <dgm:spPr/>
    </dgm:pt>
  </dgm:ptLst>
  <dgm:cxnLst>
    <dgm:cxn modelId="{D84D930E-C2E8-4B61-91DD-21D5AA71EFB1}" type="presOf" srcId="{111B3BF3-6FBC-4074-9093-8D2B857A4691}" destId="{E4119F36-4FB7-474A-8ABD-25DE0320A09C}" srcOrd="0" destOrd="0" presId="urn:microsoft.com/office/officeart/2005/8/layout/default"/>
    <dgm:cxn modelId="{7FE1E80E-F302-4B3A-BACC-068B9B71120D}" type="presOf" srcId="{68B1872F-F8E2-44CF-866F-3EBD4C57A99B}" destId="{E691DD23-2E4A-45D2-AC23-730965E373DC}" srcOrd="0" destOrd="0" presId="urn:microsoft.com/office/officeart/2005/8/layout/default"/>
    <dgm:cxn modelId="{98FA1024-8CEB-440A-AD08-8C32DE20F094}" srcId="{F8116FC8-F112-4F1F-ADC9-74CC67B62E86}" destId="{6EF9510D-3473-4FB7-A921-B1B4DDE96489}" srcOrd="5" destOrd="0" parTransId="{B97E0723-18A7-48F2-915D-7B38107618F3}" sibTransId="{3294BF3A-538F-4F54-AA09-50AAA7DFC4DF}"/>
    <dgm:cxn modelId="{4351B35B-16F4-4FB1-8EF7-DB6321E4F6D5}" type="presOf" srcId="{325BA5E3-EDAD-4F4B-B450-9AC4109A35C2}" destId="{5C20076C-67D1-4BE1-B9E5-A98567A7721D}" srcOrd="0" destOrd="0" presId="urn:microsoft.com/office/officeart/2005/8/layout/default"/>
    <dgm:cxn modelId="{DEF5DC5D-FC01-495F-8B9E-CF3818A15721}" type="presOf" srcId="{6EF9510D-3473-4FB7-A921-B1B4DDE96489}" destId="{95D0A935-2658-4F15-9022-B1B616879552}" srcOrd="0" destOrd="0" presId="urn:microsoft.com/office/officeart/2005/8/layout/default"/>
    <dgm:cxn modelId="{9A74BF72-5F8E-45A4-BFF5-72F2C3EE34D1}" srcId="{F8116FC8-F112-4F1F-ADC9-74CC67B62E86}" destId="{111B3BF3-6FBC-4074-9093-8D2B857A4691}" srcOrd="0" destOrd="0" parTransId="{5F3BCE7D-58F7-45A4-93C0-93B2D4BC48B6}" sibTransId="{AA752627-DE90-4F95-9096-E90573DFF7D7}"/>
    <dgm:cxn modelId="{4F5BFD57-5055-4CDD-9B2B-98531DAB817E}" srcId="{F8116FC8-F112-4F1F-ADC9-74CC67B62E86}" destId="{0CF6C60D-4F67-4EC6-98E8-034E2E75C37E}" srcOrd="2" destOrd="0" parTransId="{047AA27C-DC07-4CA0-AC47-C8C4F36ADDC5}" sibTransId="{655B37A3-1D15-46A7-B619-E95E3CCC6BFB}"/>
    <dgm:cxn modelId="{5594EE79-872D-462C-8EAC-3BA2AA50AF3C}" srcId="{F8116FC8-F112-4F1F-ADC9-74CC67B62E86}" destId="{325BA5E3-EDAD-4F4B-B450-9AC4109A35C2}" srcOrd="3" destOrd="0" parTransId="{AE58625B-7EB2-4FF3-9389-F83F030A7E7C}" sibTransId="{F4960476-2B9F-49D9-9292-8E10FCCE675A}"/>
    <dgm:cxn modelId="{9A35237D-4A4E-4D4D-9402-4003D709C063}" type="presOf" srcId="{7CD49983-1B3B-4B3D-BFEC-490A5A870BDA}" destId="{4215FA23-16C6-4ABF-9DF3-804B23D5CD31}" srcOrd="0" destOrd="0" presId="urn:microsoft.com/office/officeart/2005/8/layout/default"/>
    <dgm:cxn modelId="{464D9093-1BE5-45A9-BF68-57839EDB5BD8}" type="presOf" srcId="{F8116FC8-F112-4F1F-ADC9-74CC67B62E86}" destId="{A3569F95-1334-46AB-9DEC-A33406B087B2}" srcOrd="0" destOrd="0" presId="urn:microsoft.com/office/officeart/2005/8/layout/default"/>
    <dgm:cxn modelId="{153FFD99-851B-4F4C-8D27-DF3C8673251F}" srcId="{F8116FC8-F112-4F1F-ADC9-74CC67B62E86}" destId="{68B1872F-F8E2-44CF-866F-3EBD4C57A99B}" srcOrd="1" destOrd="0" parTransId="{EE94F555-B056-4F46-85C9-743A5C784E33}" sibTransId="{3DC53DD8-3530-4159-A6C0-C6A566EAB1DA}"/>
    <dgm:cxn modelId="{91D0E2A8-92E2-47BC-8593-0AF0CE6E37C1}" type="presOf" srcId="{0CF6C60D-4F67-4EC6-98E8-034E2E75C37E}" destId="{96C6E331-85CC-47C5-BA47-0512F99C2498}" srcOrd="0" destOrd="0" presId="urn:microsoft.com/office/officeart/2005/8/layout/default"/>
    <dgm:cxn modelId="{2F6BB4E7-E181-457F-A64E-5532F6AEE5DE}" srcId="{F8116FC8-F112-4F1F-ADC9-74CC67B62E86}" destId="{7CD49983-1B3B-4B3D-BFEC-490A5A870BDA}" srcOrd="4" destOrd="0" parTransId="{1A9D0F2C-AAA1-41AE-99B8-2BA2D21240C4}" sibTransId="{633F74BE-21B3-4C0F-9AE3-612E44DD5419}"/>
    <dgm:cxn modelId="{302FD301-0C10-41CD-917D-CA1075117B10}" type="presParOf" srcId="{A3569F95-1334-46AB-9DEC-A33406B087B2}" destId="{E4119F36-4FB7-474A-8ABD-25DE0320A09C}" srcOrd="0" destOrd="0" presId="urn:microsoft.com/office/officeart/2005/8/layout/default"/>
    <dgm:cxn modelId="{A4829287-CA50-4CC8-90FB-F1C85F6830E7}" type="presParOf" srcId="{A3569F95-1334-46AB-9DEC-A33406B087B2}" destId="{3D111EF6-2D16-4279-BD0F-A7162DEA21D5}" srcOrd="1" destOrd="0" presId="urn:microsoft.com/office/officeart/2005/8/layout/default"/>
    <dgm:cxn modelId="{16AC28CF-6C9D-42E1-A987-2133C2F5E217}" type="presParOf" srcId="{A3569F95-1334-46AB-9DEC-A33406B087B2}" destId="{E691DD23-2E4A-45D2-AC23-730965E373DC}" srcOrd="2" destOrd="0" presId="urn:microsoft.com/office/officeart/2005/8/layout/default"/>
    <dgm:cxn modelId="{CC4B33AC-204A-40E5-B653-E48B6ED295EE}" type="presParOf" srcId="{A3569F95-1334-46AB-9DEC-A33406B087B2}" destId="{5DB78093-CB04-4AC4-A3BA-A16A33B67C3D}" srcOrd="3" destOrd="0" presId="urn:microsoft.com/office/officeart/2005/8/layout/default"/>
    <dgm:cxn modelId="{ECEC8828-B61F-458D-9C6D-0681B0C2ED18}" type="presParOf" srcId="{A3569F95-1334-46AB-9DEC-A33406B087B2}" destId="{96C6E331-85CC-47C5-BA47-0512F99C2498}" srcOrd="4" destOrd="0" presId="urn:microsoft.com/office/officeart/2005/8/layout/default"/>
    <dgm:cxn modelId="{0D3F8233-E23A-413D-B5E3-041D543A6A38}" type="presParOf" srcId="{A3569F95-1334-46AB-9DEC-A33406B087B2}" destId="{DE8A7698-1080-47B7-95BE-C438F575A170}" srcOrd="5" destOrd="0" presId="urn:microsoft.com/office/officeart/2005/8/layout/default"/>
    <dgm:cxn modelId="{6358408D-A13D-484E-ACFD-F6F7D3F4C59C}" type="presParOf" srcId="{A3569F95-1334-46AB-9DEC-A33406B087B2}" destId="{5C20076C-67D1-4BE1-B9E5-A98567A7721D}" srcOrd="6" destOrd="0" presId="urn:microsoft.com/office/officeart/2005/8/layout/default"/>
    <dgm:cxn modelId="{87FE0F5B-1235-4EFE-865F-236D042B61B5}" type="presParOf" srcId="{A3569F95-1334-46AB-9DEC-A33406B087B2}" destId="{757E9B61-BD28-41AE-93E0-4CD6EBDAF70E}" srcOrd="7" destOrd="0" presId="urn:microsoft.com/office/officeart/2005/8/layout/default"/>
    <dgm:cxn modelId="{6DD40AA3-866E-4736-BA32-EF819138CD1D}" type="presParOf" srcId="{A3569F95-1334-46AB-9DEC-A33406B087B2}" destId="{4215FA23-16C6-4ABF-9DF3-804B23D5CD31}" srcOrd="8" destOrd="0" presId="urn:microsoft.com/office/officeart/2005/8/layout/default"/>
    <dgm:cxn modelId="{C5B1935D-7C92-48A7-8B5C-794FF2AF3585}" type="presParOf" srcId="{A3569F95-1334-46AB-9DEC-A33406B087B2}" destId="{D4E79C46-1BDE-49D2-9DF3-E5873934E27C}" srcOrd="9" destOrd="0" presId="urn:microsoft.com/office/officeart/2005/8/layout/default"/>
    <dgm:cxn modelId="{EA245AFF-6939-4532-8FCD-CED1EF345C4E}" type="presParOf" srcId="{A3569F95-1334-46AB-9DEC-A33406B087B2}" destId="{95D0A935-2658-4F15-9022-B1B616879552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19F36-4FB7-474A-8ABD-25DE0320A09C}">
      <dsp:nvSpPr>
        <dsp:cNvPr id="0" name=""/>
        <dsp:cNvSpPr/>
      </dsp:nvSpPr>
      <dsp:spPr>
        <a:xfrm>
          <a:off x="0" y="1404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Bedenkt mit anderen die großen Fragen des eigenen Lebens und die großen Fragen nach Gott</a:t>
          </a:r>
          <a:endParaRPr lang="en-US" sz="1800" kern="1200"/>
        </a:p>
      </dsp:txBody>
      <dsp:txXfrm>
        <a:off x="0" y="1404"/>
        <a:ext cx="2808563" cy="1685138"/>
      </dsp:txXfrm>
    </dsp:sp>
    <dsp:sp modelId="{E691DD23-2E4A-45D2-AC23-730965E373DC}">
      <dsp:nvSpPr>
        <dsp:cNvPr id="0" name=""/>
        <dsp:cNvSpPr/>
      </dsp:nvSpPr>
      <dsp:spPr>
        <a:xfrm>
          <a:off x="3089420" y="1404"/>
          <a:ext cx="2808563" cy="168513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Lernt Grundlagen des christlichen Glaubens kennen</a:t>
          </a:r>
          <a:endParaRPr lang="en-US" sz="1800" kern="1200"/>
        </a:p>
      </dsp:txBody>
      <dsp:txXfrm>
        <a:off x="3089420" y="1404"/>
        <a:ext cx="2808563" cy="1685138"/>
      </dsp:txXfrm>
    </dsp:sp>
    <dsp:sp modelId="{96C6E331-85CC-47C5-BA47-0512F99C2498}">
      <dsp:nvSpPr>
        <dsp:cNvPr id="0" name=""/>
        <dsp:cNvSpPr/>
      </dsp:nvSpPr>
      <dsp:spPr>
        <a:xfrm>
          <a:off x="6178840" y="1404"/>
          <a:ext cx="2808563" cy="168513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Tauscht sich mit anderen aus, wie dieser das eigene Leben tragen und  bereichern kann</a:t>
          </a:r>
          <a:endParaRPr lang="en-US" sz="1800" kern="1200"/>
        </a:p>
      </dsp:txBody>
      <dsp:txXfrm>
        <a:off x="6178840" y="1404"/>
        <a:ext cx="2808563" cy="1685138"/>
      </dsp:txXfrm>
    </dsp:sp>
    <dsp:sp modelId="{5C20076C-67D1-4BE1-B9E5-A98567A7721D}">
      <dsp:nvSpPr>
        <dsp:cNvPr id="0" name=""/>
        <dsp:cNvSpPr/>
      </dsp:nvSpPr>
      <dsp:spPr>
        <a:xfrm>
          <a:off x="0" y="1967398"/>
          <a:ext cx="2808563" cy="168513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Entdeckt in biblischen Geschichten Menschen, die Gott vertrauen und hört davon, wie Menschen diesen Gott erfahren</a:t>
          </a:r>
          <a:endParaRPr lang="en-US" sz="1800" kern="1200"/>
        </a:p>
      </dsp:txBody>
      <dsp:txXfrm>
        <a:off x="0" y="1967398"/>
        <a:ext cx="2808563" cy="1685138"/>
      </dsp:txXfrm>
    </dsp:sp>
    <dsp:sp modelId="{4215FA23-16C6-4ABF-9DF3-804B23D5CD31}">
      <dsp:nvSpPr>
        <dsp:cNvPr id="0" name=""/>
        <dsp:cNvSpPr/>
      </dsp:nvSpPr>
      <dsp:spPr>
        <a:xfrm>
          <a:off x="3089420" y="1967398"/>
          <a:ext cx="2808563" cy="168513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Lernt die christlichen Feste kennen und findet Zugang zum Rhythmus des Kirchenjahres</a:t>
          </a:r>
          <a:endParaRPr lang="en-US" sz="1800" kern="1200"/>
        </a:p>
      </dsp:txBody>
      <dsp:txXfrm>
        <a:off x="3089420" y="1967398"/>
        <a:ext cx="2808563" cy="1685138"/>
      </dsp:txXfrm>
    </dsp:sp>
    <dsp:sp modelId="{95D0A935-2658-4F15-9022-B1B616879552}">
      <dsp:nvSpPr>
        <dsp:cNvPr id="0" name=""/>
        <dsp:cNvSpPr/>
      </dsp:nvSpPr>
      <dsp:spPr>
        <a:xfrm>
          <a:off x="6178840" y="1967398"/>
          <a:ext cx="2808563" cy="16851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kern="1200"/>
            <a:t>Begegnet anderen Konfessionen und Religionen und festigt seine Fähigkeit zum friedlichen Dialog und zur Toleranz</a:t>
          </a:r>
          <a:endParaRPr lang="en-US" sz="1800" kern="1200"/>
        </a:p>
      </dsp:txBody>
      <dsp:txXfrm>
        <a:off x="6178840" y="1967398"/>
        <a:ext cx="2808563" cy="1685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6148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68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36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343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0033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906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280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54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26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30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346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35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63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83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788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507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AD568-4116-474F-8DD2-77A9026AD71B}" type="datetimeFigureOut">
              <a:rPr lang="de-DE" smtClean="0"/>
              <a:t>13.02.2026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FACE6E-00B9-438A-9CB9-AAC9F711F50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9912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pz-heilsbronn.de/Dateien/Bildungsbereiche/flyer_fluegel-entfalten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kultur-und-bildung.stadtkirche-nuernberg.de/medien/b7cea259-b656-4859-8b47-741b39ab4909/antrag_auf_tn_ruausfuellbar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r.de/br-fernsehen/sendungen/frankenschau-aktuell/evangelisten-und-katholiken-gemeinsamer-religionsunterricht-100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rpz-heilsbronn.de/bildungsbereiche/evangelische-bildungsverantwortung/konfessionell-kooperativer-religionsunterrich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46F1E992-B14A-4FD5-8E41-E19C83492C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69C544B6-3EB8-40C0-BBA0-D6825A3399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008ED5F3-C2B0-4C4B-864A-381723C87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49" name="Freeform 29">
              <a:extLst>
                <a:ext uri="{FF2B5EF4-FFF2-40B4-BE49-F238E27FC236}">
                  <a16:creationId xmlns:a16="http://schemas.microsoft.com/office/drawing/2014/main" id="{23CC4B0B-BFBC-4B5D-87E1-9E6415263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0" name="Freeform 30">
              <a:extLst>
                <a:ext uri="{FF2B5EF4-FFF2-40B4-BE49-F238E27FC236}">
                  <a16:creationId xmlns:a16="http://schemas.microsoft.com/office/drawing/2014/main" id="{C346C5BB-C560-432B-B712-CC4188B6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A5D527C1-B6DA-42CF-8499-7561AF3C1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79811171-A408-48D1-B498-29EEB218D8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CAB35AA3-C384-40C1-972D-E9CF2ECEB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F1FB2FB4-BDB4-49C0-B229-C44C3A652A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911B13BF-C299-4EDA-AC49-B43C6E01B0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46744126-7C1B-4B5B-BBB2-8F25CE557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5DCDFB75-55EC-4221-A026-2DF2C8ACB4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F9DB045F-5C45-45BF-AFCB-2EA8DE144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60" name="Freeform 11">
            <a:extLst>
              <a:ext uri="{FF2B5EF4-FFF2-40B4-BE49-F238E27FC236}">
                <a16:creationId xmlns:a16="http://schemas.microsoft.com/office/drawing/2014/main" id="{1E86F813-D67B-409D-AA77-FA8878C2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F0BB6E0-44F4-4938-8070-5992040BD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6D85F29-7AF7-9320-1CC4-BA660890E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18969" y="804335"/>
            <a:ext cx="5768697" cy="524933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400">
                <a:solidFill>
                  <a:schemeClr val="tx1"/>
                </a:solidFill>
              </a:rPr>
              <a:t>Evangelischer und katholischer Religionsunterricht an der Grundschule …</a:t>
            </a:r>
            <a:br>
              <a:rPr lang="de-DE" sz="3400">
                <a:solidFill>
                  <a:schemeClr val="tx1"/>
                </a:solidFill>
              </a:rPr>
            </a:br>
            <a:br>
              <a:rPr lang="de-DE" sz="3400">
                <a:solidFill>
                  <a:schemeClr val="tx1"/>
                </a:solidFill>
              </a:rPr>
            </a:br>
            <a:r>
              <a:rPr lang="de-DE" sz="3400">
                <a:solidFill>
                  <a:schemeClr val="tx1"/>
                </a:solidFill>
              </a:rPr>
              <a:t>Die Lehrkräfte:</a:t>
            </a:r>
            <a:br>
              <a:rPr lang="de-DE" sz="3400">
                <a:solidFill>
                  <a:schemeClr val="tx1"/>
                </a:solidFill>
              </a:rPr>
            </a:br>
            <a:br>
              <a:rPr lang="de-DE" sz="3400">
                <a:solidFill>
                  <a:schemeClr val="tx1"/>
                </a:solidFill>
              </a:rPr>
            </a:br>
            <a:br>
              <a:rPr lang="de-DE" sz="3400">
                <a:solidFill>
                  <a:schemeClr val="tx1"/>
                </a:solidFill>
              </a:rPr>
            </a:br>
            <a:r>
              <a:rPr lang="de-DE" sz="3400">
                <a:solidFill>
                  <a:schemeClr val="tx1"/>
                </a:solidFill>
              </a:rPr>
              <a:t>Katholisch:</a:t>
            </a:r>
            <a:br>
              <a:rPr lang="de-DE" sz="3400">
                <a:solidFill>
                  <a:schemeClr val="tx1"/>
                </a:solidFill>
              </a:rPr>
            </a:br>
            <a:r>
              <a:rPr lang="de-DE" sz="3400">
                <a:solidFill>
                  <a:schemeClr val="tx1"/>
                </a:solidFill>
              </a:rPr>
              <a:t>                       </a:t>
            </a:r>
            <a:br>
              <a:rPr lang="de-DE" sz="3400">
                <a:solidFill>
                  <a:schemeClr val="tx1"/>
                </a:solidFill>
              </a:rPr>
            </a:br>
            <a:r>
              <a:rPr lang="de-DE" sz="3400">
                <a:solidFill>
                  <a:schemeClr val="tx1"/>
                </a:solidFill>
              </a:rPr>
              <a:t>Evangelisch:</a:t>
            </a:r>
          </a:p>
        </p:txBody>
      </p:sp>
    </p:spTree>
    <p:extLst>
      <p:ext uri="{BB962C8B-B14F-4D97-AF65-F5344CB8AC3E}">
        <p14:creationId xmlns:p14="http://schemas.microsoft.com/office/powerpoint/2010/main" val="1496976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6E376E-6FA0-AECA-7C22-D87FE4BA4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2000" dirty="0"/>
              <a:t>Was erwartet Ihr Kind im Religionsunterricht?</a:t>
            </a:r>
            <a:br>
              <a:rPr lang="de-DE" sz="2000" dirty="0"/>
            </a:br>
            <a:br>
              <a:rPr lang="de-DE" sz="2000" dirty="0"/>
            </a:br>
            <a:r>
              <a:rPr lang="de-DE" sz="2000" dirty="0"/>
              <a:t>Ihr Kind…</a:t>
            </a:r>
            <a:br>
              <a:rPr lang="de-DE" sz="2000" dirty="0"/>
            </a:br>
            <a:endParaRPr lang="de-DE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7E8DB5C7-F7ED-14A6-DDD7-8514FB53DA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555297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456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1D0AFAEF-5F32-8BB7-1983-DF2205F8FB3C}"/>
              </a:ext>
            </a:extLst>
          </p:cNvPr>
          <p:cNvSpPr/>
          <p:nvPr/>
        </p:nvSpPr>
        <p:spPr>
          <a:xfrm>
            <a:off x="3685283" y="468214"/>
            <a:ext cx="6212264" cy="329938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ITUALE GESTALTEN UND FESTE FEIERN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0266B09-B4DA-8515-FAB6-89757544675A}"/>
              </a:ext>
            </a:extLst>
          </p:cNvPr>
          <p:cNvSpPr/>
          <p:nvPr/>
        </p:nvSpPr>
        <p:spPr>
          <a:xfrm>
            <a:off x="3685283" y="1228548"/>
            <a:ext cx="6212264" cy="3299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RZÄHLEN UND GESCHICHTEN ERLEBEN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E266FF4A-635A-C3E4-5EBB-C1E79C7BF617}"/>
              </a:ext>
            </a:extLst>
          </p:cNvPr>
          <p:cNvSpPr/>
          <p:nvPr/>
        </p:nvSpPr>
        <p:spPr>
          <a:xfrm>
            <a:off x="3685283" y="1999896"/>
            <a:ext cx="6212264" cy="329938"/>
          </a:xfrm>
          <a:prstGeom prst="rect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ACHEN UND TRAURIG SEIN – GEFÜHLE GEHÖREN DAZU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2A7F6BF-2DD2-C985-7F2B-792876BDC5C5}"/>
              </a:ext>
            </a:extLst>
          </p:cNvPr>
          <p:cNvSpPr/>
          <p:nvPr/>
        </p:nvSpPr>
        <p:spPr>
          <a:xfrm>
            <a:off x="3685283" y="2771244"/>
            <a:ext cx="6212264" cy="329938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NDIVIDUELLE ERFAHRUNGEN UND FRAGEN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1F4C1579-C545-BF4C-632C-D3C919285A83}"/>
              </a:ext>
            </a:extLst>
          </p:cNvPr>
          <p:cNvSpPr/>
          <p:nvPr/>
        </p:nvSpPr>
        <p:spPr>
          <a:xfrm>
            <a:off x="3685283" y="4313940"/>
            <a:ext cx="6212264" cy="32993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CH – DU - WIR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7920CBA-5CC4-B6E1-6FC9-E36EDD63556D}"/>
              </a:ext>
            </a:extLst>
          </p:cNvPr>
          <p:cNvSpPr/>
          <p:nvPr/>
        </p:nvSpPr>
        <p:spPr>
          <a:xfrm>
            <a:off x="3685283" y="3542592"/>
            <a:ext cx="6212264" cy="329938"/>
          </a:xfrm>
          <a:prstGeom prst="rect">
            <a:avLst/>
          </a:prstGeom>
          <a:solidFill>
            <a:srgbClr val="990099"/>
          </a:solidFill>
          <a:ln>
            <a:solidFill>
              <a:srgbClr val="990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OTT ZUR SPRACHE BRINGEN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CB6715A6-5FC7-F95F-E000-AC68BFD5BA9E}"/>
              </a:ext>
            </a:extLst>
          </p:cNvPr>
          <p:cNvSpPr/>
          <p:nvPr/>
        </p:nvSpPr>
        <p:spPr>
          <a:xfrm>
            <a:off x="3685283" y="5085288"/>
            <a:ext cx="6212264" cy="32993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FFEN FÜR ALLE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7CF19EDE-E14A-92D8-99D6-BB9A7F5C57AA}"/>
              </a:ext>
            </a:extLst>
          </p:cNvPr>
          <p:cNvSpPr/>
          <p:nvPr/>
        </p:nvSpPr>
        <p:spPr>
          <a:xfrm rot="21445431">
            <a:off x="3191507" y="4950508"/>
            <a:ext cx="518475" cy="58446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94863113-46FF-ED43-C890-20B5219C93BC}"/>
              </a:ext>
            </a:extLst>
          </p:cNvPr>
          <p:cNvSpPr/>
          <p:nvPr/>
        </p:nvSpPr>
        <p:spPr>
          <a:xfrm>
            <a:off x="3685283" y="5856636"/>
            <a:ext cx="6212264" cy="32993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ACHDENKEN ÜBER GOTT, DAS LEBEN UND DIE WELT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8B3A6988-3E59-1EA4-C250-110D1B60D7D7}"/>
              </a:ext>
            </a:extLst>
          </p:cNvPr>
          <p:cNvSpPr/>
          <p:nvPr/>
        </p:nvSpPr>
        <p:spPr>
          <a:xfrm rot="728105">
            <a:off x="3200651" y="5676130"/>
            <a:ext cx="518475" cy="5844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B468E9D5-D45A-02C6-9247-04A01EB6DC2C}"/>
              </a:ext>
            </a:extLst>
          </p:cNvPr>
          <p:cNvSpPr/>
          <p:nvPr/>
        </p:nvSpPr>
        <p:spPr>
          <a:xfrm rot="20965120">
            <a:off x="3191507" y="320794"/>
            <a:ext cx="518475" cy="58446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B3BBAE58-9B92-58B3-DAC0-40B1A9C06F4C}"/>
              </a:ext>
            </a:extLst>
          </p:cNvPr>
          <p:cNvSpPr/>
          <p:nvPr/>
        </p:nvSpPr>
        <p:spPr>
          <a:xfrm rot="242552">
            <a:off x="3191507" y="1092142"/>
            <a:ext cx="518475" cy="5844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44FBE431-CA78-B247-ECB2-32776795FB5E}"/>
              </a:ext>
            </a:extLst>
          </p:cNvPr>
          <p:cNvSpPr/>
          <p:nvPr/>
        </p:nvSpPr>
        <p:spPr>
          <a:xfrm>
            <a:off x="3211464" y="1881778"/>
            <a:ext cx="518475" cy="584462"/>
          </a:xfrm>
          <a:prstGeom prst="rect">
            <a:avLst/>
          </a:prstGeom>
          <a:solidFill>
            <a:srgbClr val="CC0000"/>
          </a:solidFill>
          <a:ln>
            <a:solidFill>
              <a:srgbClr val="CC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F04FCE3F-785A-6ACB-9235-135A4CAEF7C4}"/>
              </a:ext>
            </a:extLst>
          </p:cNvPr>
          <p:cNvSpPr/>
          <p:nvPr/>
        </p:nvSpPr>
        <p:spPr>
          <a:xfrm rot="406517">
            <a:off x="3191507" y="2659924"/>
            <a:ext cx="518475" cy="559376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15E0BF1-5B6C-3A6C-3366-6004F72FFB21}"/>
              </a:ext>
            </a:extLst>
          </p:cNvPr>
          <p:cNvSpPr/>
          <p:nvPr/>
        </p:nvSpPr>
        <p:spPr>
          <a:xfrm rot="407571">
            <a:off x="3191507" y="4177534"/>
            <a:ext cx="518475" cy="584462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D0EAF0AC-398E-2BFD-A540-61F1E5DF976F}"/>
              </a:ext>
            </a:extLst>
          </p:cNvPr>
          <p:cNvSpPr/>
          <p:nvPr/>
        </p:nvSpPr>
        <p:spPr>
          <a:xfrm rot="21169339">
            <a:off x="3191507" y="3406186"/>
            <a:ext cx="518475" cy="584462"/>
          </a:xfrm>
          <a:prstGeom prst="rect">
            <a:avLst/>
          </a:prstGeom>
          <a:solidFill>
            <a:srgbClr val="990099"/>
          </a:solidFill>
          <a:ln>
            <a:solidFill>
              <a:srgbClr val="9900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41403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28FB50-AEE4-807A-9394-924DB5989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106424"/>
            <a:ext cx="5408611" cy="4800600"/>
          </a:xfrm>
        </p:spPr>
        <p:txBody>
          <a:bodyPr>
            <a:normAutofit/>
          </a:bodyPr>
          <a:lstStyle/>
          <a:p>
            <a:pPr algn="ctr"/>
            <a:r>
              <a:rPr lang="de-DE" dirty="0"/>
              <a:t>Info-Broschüre für Eltern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sz="1050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https://www.rpz-heilsbronn.de/Dateien/Bildungsbereiche/flyer_fluegel-entfalten.pdf</a:t>
            </a:r>
            <a:endParaRPr lang="de-DE" dirty="0">
              <a:solidFill>
                <a:schemeClr val="accent1"/>
              </a:solidFill>
            </a:endParaRPr>
          </a:p>
        </p:txBody>
      </p:sp>
      <p:pic>
        <p:nvPicPr>
          <p:cNvPr id="4" name="Grafik 3" descr="Ein Bild, das Menschliches Gesicht, Kleidung, Lächeln, Person enthält.&#10;&#10;KI-generierte Inhalte können fehlerhaft sein.">
            <a:extLst>
              <a:ext uri="{FF2B5EF4-FFF2-40B4-BE49-F238E27FC236}">
                <a16:creationId xmlns:a16="http://schemas.microsoft.com/office/drawing/2014/main" id="{0D83A67E-35BF-72AD-3B00-340AA4CA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5589" y="595312"/>
            <a:ext cx="3638550" cy="5667375"/>
          </a:xfrm>
          <a:prstGeom prst="rect">
            <a:avLst/>
          </a:prstGeom>
        </p:spPr>
      </p:pic>
      <p:pic>
        <p:nvPicPr>
          <p:cNvPr id="6" name="Grafik 5" descr="Ein Bild, das Muster, Pixel enthält.&#10;&#10;KI-generierte Inhalte können fehlerhaft sein.">
            <a:extLst>
              <a:ext uri="{FF2B5EF4-FFF2-40B4-BE49-F238E27FC236}">
                <a16:creationId xmlns:a16="http://schemas.microsoft.com/office/drawing/2014/main" id="{AEB29058-89DD-E9EA-0F20-8A860D0716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217" y="2190749"/>
            <a:ext cx="216217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46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D7007A-7F45-468A-1FD5-DA1C2717B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72" y="993442"/>
            <a:ext cx="8911687" cy="64690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de-DE" sz="3100" dirty="0"/>
              <a:t>Wer kann am Religionsunterricht teilnehmen?</a:t>
            </a:r>
            <a:br>
              <a:rPr lang="de-DE" sz="3100" dirty="0"/>
            </a:br>
            <a:endParaRPr lang="de-DE" sz="31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DAAEE7-BECC-FB24-6B5A-1FFBD0651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4872" y="2282931"/>
            <a:ext cx="6236208" cy="285473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dirty="0"/>
              <a:t>Getaufte Kinder besuchen den Unterricht ihrer Kirche.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dirty="0"/>
              <a:t>Für bekenntnislose Schülerinnen und Schüler und für diejenigen, für deren Religionsgemeinschaft kein Religionsunterricht eingerichtet ist, besteht die Möglichkeit auf Antrag am Religionsunterricht als Pflichtfach teilzunehmen.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dirty="0"/>
              <a:t>Dazu stellen Sie als Eltern einen </a:t>
            </a:r>
            <a:r>
              <a:rPr lang="de-DE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Antrag</a:t>
            </a:r>
            <a:r>
              <a:rPr lang="de-DE" dirty="0"/>
              <a:t> bei der Schule.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2400" dirty="0"/>
              <a:t>      </a:t>
            </a:r>
          </a:p>
          <a:p>
            <a:pPr marL="0" indent="0">
              <a:lnSpc>
                <a:spcPct val="90000"/>
              </a:lnSpc>
              <a:buNone/>
            </a:pPr>
            <a:endParaRPr lang="de-DE" sz="1400" dirty="0"/>
          </a:p>
          <a:p>
            <a:pPr marL="0" indent="0">
              <a:lnSpc>
                <a:spcPct val="90000"/>
              </a:lnSpc>
              <a:buNone/>
            </a:pPr>
            <a:endParaRPr lang="de-DE" sz="1400" dirty="0"/>
          </a:p>
        </p:txBody>
      </p:sp>
      <p:pic>
        <p:nvPicPr>
          <p:cNvPr id="5" name="Grafik 4" descr="Ein Bild, das Muster, nähen enthält.&#10;&#10;KI-generierte Inhalte können fehlerhaft sein.">
            <a:extLst>
              <a:ext uri="{FF2B5EF4-FFF2-40B4-BE49-F238E27FC236}">
                <a16:creationId xmlns:a16="http://schemas.microsoft.com/office/drawing/2014/main" id="{8BD9A930-B2AE-827B-59F2-9C36DF241D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2288" y="2545221"/>
            <a:ext cx="1845183" cy="184518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9927826E-7685-EE84-4B9C-1BBDB624109E}"/>
              </a:ext>
            </a:extLst>
          </p:cNvPr>
          <p:cNvSpPr txBox="1"/>
          <p:nvPr/>
        </p:nvSpPr>
        <p:spPr>
          <a:xfrm>
            <a:off x="9077222" y="2098265"/>
            <a:ext cx="2197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Antragsformular</a:t>
            </a:r>
          </a:p>
        </p:txBody>
      </p:sp>
    </p:spTree>
    <p:extLst>
      <p:ext uri="{BB962C8B-B14F-4D97-AF65-F5344CB8AC3E}">
        <p14:creationId xmlns:p14="http://schemas.microsoft.com/office/powerpoint/2010/main" val="1055265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53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4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5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6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7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8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9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0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1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2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3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4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167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8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9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0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1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2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3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4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5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6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7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8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180" name="Rectangle 179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82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E8DBF30-2387-A3E1-A498-623039FA7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8812" y="1029738"/>
            <a:ext cx="9078302" cy="51891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err="1">
                <a:latin typeface="+mn-lt"/>
              </a:rPr>
              <a:t>Konfessionelle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Kooperation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im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err="1">
                <a:latin typeface="+mn-lt"/>
              </a:rPr>
              <a:t>Religionsunterricht</a:t>
            </a:r>
            <a:endParaRPr lang="en-US" sz="2800" dirty="0">
              <a:latin typeface="+mn-l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13B2BB-4B3C-EC6F-B420-819AB13496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83956" y="2133600"/>
            <a:ext cx="4140772" cy="37776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/>
            <a:r>
              <a:rPr lang="en-US" dirty="0">
                <a:solidFill>
                  <a:srgbClr val="000000"/>
                </a:solidFill>
              </a:rPr>
              <a:t>In den </a:t>
            </a:r>
            <a:r>
              <a:rPr lang="en-US" dirty="0" err="1">
                <a:solidFill>
                  <a:srgbClr val="000000"/>
                </a:solidFill>
              </a:rPr>
              <a:t>Modellen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RUmeK</a:t>
            </a:r>
            <a:r>
              <a:rPr lang="en-US" dirty="0">
                <a:solidFill>
                  <a:srgbClr val="000000"/>
                </a:solidFill>
              </a:rPr>
              <a:t> und </a:t>
            </a:r>
            <a:r>
              <a:rPr lang="en-US" b="1" dirty="0" err="1">
                <a:solidFill>
                  <a:srgbClr val="000000"/>
                </a:solidFill>
              </a:rPr>
              <a:t>koRUk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lernen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evangelische</a:t>
            </a:r>
            <a:r>
              <a:rPr lang="en-US" dirty="0">
                <a:solidFill>
                  <a:srgbClr val="000000"/>
                </a:solidFill>
              </a:rPr>
              <a:t> und </a:t>
            </a:r>
            <a:r>
              <a:rPr lang="en-US" dirty="0" err="1">
                <a:solidFill>
                  <a:srgbClr val="000000"/>
                </a:solidFill>
              </a:rPr>
              <a:t>katholische</a:t>
            </a:r>
            <a:r>
              <a:rPr lang="en-US" dirty="0">
                <a:solidFill>
                  <a:srgbClr val="000000"/>
                </a:solidFill>
              </a:rPr>
              <a:t> Kinder </a:t>
            </a:r>
            <a:r>
              <a:rPr lang="en-US" dirty="0" err="1">
                <a:solidFill>
                  <a:srgbClr val="000000"/>
                </a:solidFill>
              </a:rPr>
              <a:t>gemeinsam</a:t>
            </a:r>
            <a:r>
              <a:rPr lang="en-US" dirty="0">
                <a:solidFill>
                  <a:srgbClr val="000000"/>
                </a:solidFill>
              </a:rPr>
              <a:t> und </a:t>
            </a:r>
            <a:r>
              <a:rPr lang="en-US" dirty="0" err="1">
                <a:solidFill>
                  <a:srgbClr val="000000"/>
                </a:solidFill>
              </a:rPr>
              <a:t>profitieren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vom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interkonfessionellen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Austausch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0" indent="0"/>
            <a:r>
              <a:rPr lang="en-US" dirty="0">
                <a:solidFill>
                  <a:srgbClr val="000000"/>
                </a:solidFill>
              </a:rPr>
              <a:t>Auch Kinder </a:t>
            </a:r>
            <a:r>
              <a:rPr lang="en-US" dirty="0" err="1">
                <a:solidFill>
                  <a:srgbClr val="000000"/>
                </a:solidFill>
              </a:rPr>
              <a:t>anderer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Glaubensrichtungen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oder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ohne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konfessionelle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Zugehörigkeit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sind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herzlich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willkommen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6" name="Inhaltsplatzhalter 5" descr="Ein Bild, das Kleidung, Im Haus, Person, Lernen enthält.&#10;&#10;KI-generierte Inhalte können fehlerhaft sein.">
            <a:hlinkClick r:id="rId2"/>
            <a:extLst>
              <a:ext uri="{FF2B5EF4-FFF2-40B4-BE49-F238E27FC236}">
                <a16:creationId xmlns:a16="http://schemas.microsoft.com/office/drawing/2014/main" id="{F4499DCA-CFF4-DDC2-FC3A-8F28230037D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 l="12869" r="13329"/>
          <a:stretch>
            <a:fillRect/>
          </a:stretch>
        </p:blipFill>
        <p:spPr>
          <a:xfrm>
            <a:off x="6091917" y="2298886"/>
            <a:ext cx="4010026" cy="3029171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96B5095A-741B-605B-F88D-1B6EA96B09A3}"/>
              </a:ext>
            </a:extLst>
          </p:cNvPr>
          <p:cNvSpPr txBox="1"/>
          <p:nvPr/>
        </p:nvSpPr>
        <p:spPr>
          <a:xfrm>
            <a:off x="1697487" y="5184181"/>
            <a:ext cx="4010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4"/>
              </a:rPr>
              <a:t>Weitere Informationen …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919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680DB4-2D72-E781-A6E2-C29C9589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Weitere Ansprechpartner bei Fragen rund um den Religionsunterricht</a:t>
            </a:r>
          </a:p>
        </p:txBody>
      </p:sp>
      <p:pic>
        <p:nvPicPr>
          <p:cNvPr id="6" name="Inhaltsplatzhalter 5" descr="Ein Bild, das Text, Schrift, Grafiken, weiß enthält.&#10;&#10;KI-generierte Inhalte können fehlerhaft sein.">
            <a:extLst>
              <a:ext uri="{FF2B5EF4-FFF2-40B4-BE49-F238E27FC236}">
                <a16:creationId xmlns:a16="http://schemas.microsoft.com/office/drawing/2014/main" id="{4B38CBB6-0D9C-C953-94A6-78B1CE70264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255263" y="2473820"/>
            <a:ext cx="3334421" cy="708292"/>
          </a:xfrm>
          <a:prstGeom prst="rect">
            <a:avLst/>
          </a:prstGeom>
        </p:spPr>
      </p:pic>
      <p:pic>
        <p:nvPicPr>
          <p:cNvPr id="12" name="Inhaltsplatzhalter 11" descr="Ein Bild, das Text, Schrift, weiß, Screenshot enthält.&#10;&#10;KI-generierte Inhalte können fehlerhaft sein.">
            <a:extLst>
              <a:ext uri="{FF2B5EF4-FFF2-40B4-BE49-F238E27FC236}">
                <a16:creationId xmlns:a16="http://schemas.microsoft.com/office/drawing/2014/main" id="{20F04CF1-5917-71A8-E662-C3D701CA71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589519" y="2363966"/>
            <a:ext cx="3681045" cy="1178259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7E75ED2F-4C7B-0FFA-80A3-DFF9D74BE00D}"/>
              </a:ext>
            </a:extLst>
          </p:cNvPr>
          <p:cNvSpPr txBox="1"/>
          <p:nvPr/>
        </p:nvSpPr>
        <p:spPr>
          <a:xfrm>
            <a:off x="7477683" y="3983664"/>
            <a:ext cx="41748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/>
              <a:t>Herr Ohlwerter, </a:t>
            </a:r>
            <a:r>
              <a:rPr lang="de-DE" dirty="0" err="1"/>
              <a:t>SchR</a:t>
            </a:r>
            <a:r>
              <a:rPr lang="de-DE" dirty="0"/>
              <a:t> </a:t>
            </a:r>
            <a:r>
              <a:rPr lang="de-DE" dirty="0" err="1"/>
              <a:t>i.K</a:t>
            </a:r>
            <a:r>
              <a:rPr lang="de-DE" dirty="0"/>
              <a:t>.</a:t>
            </a:r>
          </a:p>
          <a:p>
            <a:pPr algn="ctr"/>
            <a:endParaRPr lang="de-DE" dirty="0"/>
          </a:p>
          <a:p>
            <a:pPr algn="ctr"/>
            <a:r>
              <a:rPr lang="de-DE" sz="1600" dirty="0"/>
              <a:t>0911 24449420</a:t>
            </a:r>
          </a:p>
          <a:p>
            <a:pPr algn="ctr"/>
            <a:r>
              <a:rPr lang="de-DE" sz="1600" dirty="0"/>
              <a:t>schulreferat@stadtkirche-nuernberg.de</a:t>
            </a:r>
          </a:p>
          <a:p>
            <a:pPr algn="ctr"/>
            <a:r>
              <a:rPr lang="de-DE" sz="1600" dirty="0"/>
              <a:t> </a:t>
            </a:r>
          </a:p>
          <a:p>
            <a:pPr algn="ctr"/>
            <a:r>
              <a:rPr lang="de-DE" sz="1600" dirty="0"/>
              <a:t>www.schulreferat-stadtkirche.de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DC2EE573-FA1F-FB8D-3D89-7651DA97D6CE}"/>
              </a:ext>
            </a:extLst>
          </p:cNvPr>
          <p:cNvSpPr txBox="1"/>
          <p:nvPr/>
        </p:nvSpPr>
        <p:spPr>
          <a:xfrm>
            <a:off x="2935223" y="3675888"/>
            <a:ext cx="411354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dirty="0"/>
          </a:p>
          <a:p>
            <a:pPr algn="ctr"/>
            <a:r>
              <a:rPr lang="de-DE" dirty="0"/>
              <a:t>Herr Löhner, Kirchenrat</a:t>
            </a:r>
          </a:p>
          <a:p>
            <a:pPr algn="ctr"/>
            <a:endParaRPr lang="de-DE" dirty="0"/>
          </a:p>
          <a:p>
            <a:pPr algn="ctr"/>
            <a:r>
              <a:rPr lang="de-DE" sz="1600" dirty="0"/>
              <a:t>0911 2141251</a:t>
            </a:r>
          </a:p>
          <a:p>
            <a:pPr algn="ctr"/>
            <a:r>
              <a:rPr lang="de-DE" sz="1600" dirty="0"/>
              <a:t>schulreferat.nuernberg@elkb.de</a:t>
            </a:r>
          </a:p>
          <a:p>
            <a:pPr algn="ctr"/>
            <a:endParaRPr lang="de-DE" sz="1600" dirty="0"/>
          </a:p>
          <a:p>
            <a:pPr algn="ctr"/>
            <a:r>
              <a:rPr lang="de-DE" sz="1600" dirty="0"/>
              <a:t>www.schulreferat-n.de</a:t>
            </a:r>
          </a:p>
        </p:txBody>
      </p:sp>
    </p:spTree>
    <p:extLst>
      <p:ext uri="{BB962C8B-B14F-4D97-AF65-F5344CB8AC3E}">
        <p14:creationId xmlns:p14="http://schemas.microsoft.com/office/powerpoint/2010/main" val="3951077186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334</Words>
  <Application>Microsoft Office PowerPoint</Application>
  <PresentationFormat>Breitbild</PresentationFormat>
  <Paragraphs>49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Fetzen</vt:lpstr>
      <vt:lpstr>Evangelischer und katholischer Religionsunterricht an der Grundschule …  Die Lehrkräfte:   Katholisch:                         Evangelisch:</vt:lpstr>
      <vt:lpstr>Was erwartet Ihr Kind im Religionsunterricht?  Ihr Kind… </vt:lpstr>
      <vt:lpstr>PowerPoint-Präsentation</vt:lpstr>
      <vt:lpstr>Info-Broschüre für Eltern       https://www.rpz-heilsbronn.de/Dateien/Bildungsbereiche/flyer_fluegel-entfalten.pdf</vt:lpstr>
      <vt:lpstr>Wer kann am Religionsunterricht teilnehmen? </vt:lpstr>
      <vt:lpstr>Konfessionelle Kooperation im Religionsunterricht</vt:lpstr>
      <vt:lpstr>Weitere Ansprechpartner bei Fragen rund um den Religionsunterricht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Knoerich Doris</dc:creator>
  <cp:lastModifiedBy>Ohlwerter, Thomas</cp:lastModifiedBy>
  <cp:revision>9</cp:revision>
  <dcterms:created xsi:type="dcterms:W3CDTF">2025-01-23T15:36:55Z</dcterms:created>
  <dcterms:modified xsi:type="dcterms:W3CDTF">2026-02-13T11:18:00Z</dcterms:modified>
</cp:coreProperties>
</file>